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B7EA748-47E2-48E1-93EB-BDF41AF366C4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36B379-1170-4ACF-ABC6-C958C8967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A748-47E2-48E1-93EB-BDF41AF366C4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B379-1170-4ACF-ABC6-C958C8967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B7EA748-47E2-48E1-93EB-BDF41AF366C4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136B379-1170-4ACF-ABC6-C958C8967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A748-47E2-48E1-93EB-BDF41AF366C4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36B379-1170-4ACF-ABC6-C958C8967F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A748-47E2-48E1-93EB-BDF41AF366C4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136B379-1170-4ACF-ABC6-C958C8967F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7EA748-47E2-48E1-93EB-BDF41AF366C4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136B379-1170-4ACF-ABC6-C958C8967F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7EA748-47E2-48E1-93EB-BDF41AF366C4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136B379-1170-4ACF-ABC6-C958C8967F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A748-47E2-48E1-93EB-BDF41AF366C4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36B379-1170-4ACF-ABC6-C958C8967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A748-47E2-48E1-93EB-BDF41AF366C4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36B379-1170-4ACF-ABC6-C958C8967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A748-47E2-48E1-93EB-BDF41AF366C4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36B379-1170-4ACF-ABC6-C958C8967F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B7EA748-47E2-48E1-93EB-BDF41AF366C4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136B379-1170-4ACF-ABC6-C958C8967F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7EA748-47E2-48E1-93EB-BDF41AF366C4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36B379-1170-4ACF-ABC6-C958C8967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Mustang Minute</a:t>
            </a:r>
            <a:br>
              <a:rPr lang="en-US" dirty="0" smtClean="0"/>
            </a:br>
            <a:r>
              <a:rPr lang="en-US" dirty="0" smtClean="0"/>
              <a:t>November 12, 2012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your dreams for the future? What do you want to be? What do you want to do? Where do you see yourself in 4 years, 8 years, etc.? How do you plan on accomplishing these goals?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**When finished read your personal reading book. If you don’t have one find something to keep writing about. Look purposeful not wasteful.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Colons &amp; Semicolons</a:t>
            </a:r>
            <a:br>
              <a:rPr lang="en-US" dirty="0" smtClean="0"/>
            </a:br>
            <a:r>
              <a:rPr lang="en-US" dirty="0" smtClean="0"/>
              <a:t>An introduction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Purpose &amp; Function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you watch the video write down </a:t>
            </a:r>
            <a:r>
              <a:rPr lang="en-US" u="sng" dirty="0" smtClean="0"/>
              <a:t>anything</a:t>
            </a:r>
            <a:r>
              <a:rPr lang="en-US" dirty="0" smtClean="0"/>
              <a:t> and </a:t>
            </a:r>
            <a:r>
              <a:rPr lang="en-US" u="sng" dirty="0" smtClean="0"/>
              <a:t>everything</a:t>
            </a:r>
            <a:r>
              <a:rPr lang="en-US" dirty="0" smtClean="0"/>
              <a:t> you learn about semicolons and colons on your lined paper.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Semicolon &amp; Colon 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Semicolon (;)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semi-colon can join two independent clauses. </a:t>
            </a:r>
          </a:p>
          <a:p>
            <a:pPr lvl="1"/>
            <a:r>
              <a:rPr lang="en-US" dirty="0" smtClean="0"/>
              <a:t>Two sentences that can stand on their own.</a:t>
            </a:r>
          </a:p>
          <a:p>
            <a:r>
              <a:rPr lang="en-US" dirty="0" smtClean="0"/>
              <a:t>Joining two independent clauses this way implies that the two clauses are related and/or equal, or perhaps that one restates the other.</a:t>
            </a:r>
          </a:p>
          <a:p>
            <a:pPr>
              <a:buNone/>
            </a:pPr>
            <a:r>
              <a:rPr lang="en-US" i="1" dirty="0" smtClean="0"/>
              <a:t>Examples:</a:t>
            </a:r>
          </a:p>
          <a:p>
            <a:pPr>
              <a:buNone/>
            </a:pPr>
            <a:r>
              <a:rPr lang="en-US" i="1" dirty="0" smtClean="0"/>
              <a:t>Seinfeld</a:t>
            </a:r>
            <a:r>
              <a:rPr lang="en-US" dirty="0" smtClean="0"/>
              <a:t> was definitely my favorite television show during the 1990s; in fact, it is my favorite television show of all time.</a:t>
            </a:r>
          </a:p>
          <a:p>
            <a:pPr>
              <a:buNone/>
            </a:pPr>
            <a:r>
              <a:rPr lang="en-US" dirty="0" smtClean="0"/>
              <a:t>I am going to visit Anna in St. Louis next weekend; we’ll get to see the Arch, Busch Stadium, and the Landing.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Semicolon (;)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semi-colons between items in a list that already involve commas.</a:t>
            </a:r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pPr>
              <a:buNone/>
            </a:pPr>
            <a:r>
              <a:rPr lang="en-US" dirty="0" smtClean="0"/>
              <a:t>I have lived in Chicago, Illinois; Kansas City, Missouri; and Omaha, Nebraska.</a:t>
            </a:r>
          </a:p>
          <a:p>
            <a:pPr>
              <a:buNone/>
            </a:pPr>
            <a:r>
              <a:rPr lang="en-US" dirty="0" smtClean="0"/>
              <a:t>The sweaters I bought today were purple, blue, and green; yellow, white, and red; and pink, black, and grey.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 (:)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a colon after an independent clause when introducing a list.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The catering facility offers the following entrees: fried catfish, grilled chicken, pan-seared salmon, and sirloin steak.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 (:)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a colon after an independent clause when introducing a quotation.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My teacher’s remark on my final essay was very complimentary: “This essay coherently analyzes musical trends of the late 20th century.”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 (:)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a colon between two independent clauses when you want to emphasize the second clause.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I don’t understand why everyone shops at that store: everything there is so expensive.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210</TotalTime>
  <Words>375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Mustang Minute November 12, 2012</vt:lpstr>
      <vt:lpstr>Colons &amp; Semicolons An introduction</vt:lpstr>
      <vt:lpstr>Semicolon &amp; Colon Introduction</vt:lpstr>
      <vt:lpstr>Semicolon (;)</vt:lpstr>
      <vt:lpstr>Semicolon (;) </vt:lpstr>
      <vt:lpstr>Colon (:)</vt:lpstr>
      <vt:lpstr>Colon (:)</vt:lpstr>
      <vt:lpstr>Colon (:)</vt:lpstr>
    </vt:vector>
  </TitlesOfParts>
  <Company>nsd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Mustang Minute November 12, 2012</dc:title>
  <dc:creator>opti360</dc:creator>
  <cp:lastModifiedBy>Windows User</cp:lastModifiedBy>
  <cp:revision>12</cp:revision>
  <dcterms:created xsi:type="dcterms:W3CDTF">2012-11-12T14:28:33Z</dcterms:created>
  <dcterms:modified xsi:type="dcterms:W3CDTF">2013-04-12T23:32:50Z</dcterms:modified>
</cp:coreProperties>
</file>