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55" autoAdjust="0"/>
  </p:normalViewPr>
  <p:slideViewPr>
    <p:cSldViewPr>
      <p:cViewPr varScale="1">
        <p:scale>
          <a:sx n="63" d="100"/>
          <a:sy n="63" d="100"/>
        </p:scale>
        <p:origin x="-7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839535-7DEF-41AD-9B2A-C230A11EF989}" type="datetimeFigureOut">
              <a:rPr lang="en-US" smtClean="0"/>
              <a:pPr/>
              <a:t>4/12/2013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45EC99-50C7-4D74-9374-22CD29DD626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rammar.quickanddirtytips.com/writing-dates.aspx"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grammar.quickanddirtytips.com/dashes-grammar.aspx" TargetMode="External"/><Relationship Id="rId4" Type="http://schemas.openxmlformats.org/officeDocument/2006/relationships/hyperlink" Target="http://grammar.quickanddirtytips.com/comma-splice.aspx"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rammar.quickanddirtytips.com/comma-splice.aspx"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grammar.quickanddirtytips.com/colon-grammar.aspx" TargetMode="External"/><Relationship Id="rId4" Type="http://schemas.openxmlformats.org/officeDocument/2006/relationships/hyperlink" Target="http://grammar.quickanddirtytips.com/dashes-grammar.aspx"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hlinkClick r:id="rId3"/>
              </a:rPr>
              <a:t>The date</a:t>
            </a:r>
            <a:r>
              <a:rPr lang="en-US" b="1" dirty="0" smtClean="0"/>
              <a:t> (May 18, 1980) is in parentheses in that sentence. It's something you want to tell the reader, but it isn't a necessary part of the sentence. If you leave it out, the reader still gets the whole point you wanted to make about revived memories because of the anniversary. The date isn't enough of a dramatic statement to merit dashes, and if you want to leave it in, another good reason to use parentheses is that the date already contains </a:t>
            </a:r>
            <a:r>
              <a:rPr lang="en-US" b="1" dirty="0" smtClean="0">
                <a:hlinkClick r:id="rId4"/>
              </a:rPr>
              <a:t>a comma</a:t>
            </a:r>
            <a:r>
              <a:rPr lang="en-US" b="1" dirty="0" smtClean="0"/>
              <a:t> between the day and the year, so to surround it with commas would make the sentence difficult to read. No excitement. Already has an internal comma. That leaves parentheses as the obvious choice.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"Movie night" is more of an aside or comment than a clarification. "Movie night" is so far removed from the flow of the sentence that you wouldn't want to use commas around it. You could use </a:t>
            </a:r>
            <a:r>
              <a:rPr lang="en-US" b="1" dirty="0" smtClean="0">
                <a:hlinkClick r:id="rId5"/>
              </a:rPr>
              <a:t>dashes</a:t>
            </a:r>
            <a:r>
              <a:rPr lang="en-US" b="1" dirty="0" smtClean="0"/>
              <a:t>. It doesn't seem like enough of an interruption or a dramatic statement to me to merit dashes, but it's a judgment call. You could write the sentence a different way, of course, "I'm heading out for movie night, but I'll call you  in the morning," but it doesn't have the same friendly, happy feel. Parentheses seem right 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445EC99-50C7-4D74-9374-22CD29DD626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Another difference between parentheses and dashes is that you always have to use two parentheses, they always enclose something, but it's fine to use one dash alone to introduce an important or exciting statement, or a statement that already has </a:t>
            </a:r>
            <a:r>
              <a:rPr lang="en-US" b="1" dirty="0" smtClean="0">
                <a:hlinkClick r:id="rId3"/>
              </a:rPr>
              <a:t>commas</a:t>
            </a:r>
            <a:r>
              <a:rPr lang="en-US" b="1" dirty="0" smtClean="0"/>
              <a:t> in it. You could write</a:t>
            </a:r>
          </a:p>
          <a:p>
            <a:r>
              <a:rPr lang="en-US" b="1" dirty="0" smtClean="0"/>
              <a:t>That dash is appropriate because the announcement that the pirates are missing is probably important or dramatic. In a sentence like that, where something is defined or expanded, you're </a:t>
            </a:r>
            <a:r>
              <a:rPr lang="en-US" b="1" dirty="0" smtClean="0">
                <a:hlinkClick r:id="rId4"/>
              </a:rPr>
              <a:t>choosing between the dash and a colon</a:t>
            </a:r>
            <a:r>
              <a:rPr lang="en-US" b="1" dirty="0" smtClean="0"/>
              <a:t>. You could just as properly write</a:t>
            </a:r>
          </a:p>
          <a:p>
            <a:r>
              <a:rPr lang="en-US" b="1" dirty="0" smtClean="0"/>
              <a:t>There was only one thing missing from the pirate ship: pirates.</a:t>
            </a:r>
          </a:p>
          <a:p>
            <a:r>
              <a:rPr lang="en-US" b="1" dirty="0" smtClean="0"/>
              <a:t>That sentence just doesn't have the same wild feeling as the sentence with the dash. A </a:t>
            </a:r>
            <a:r>
              <a:rPr lang="en-US" b="1" dirty="0" smtClean="0">
                <a:hlinkClick r:id="rId5"/>
              </a:rPr>
              <a:t>colon</a:t>
            </a:r>
            <a:r>
              <a:rPr lang="en-US" b="1" dirty="0" smtClean="0"/>
              <a:t> is a more stoic, buttoned up punctuation mark than a dash.</a:t>
            </a:r>
          </a:p>
          <a:p>
            <a:r>
              <a:rPr lang="en-US" b="1" dirty="0" smtClean="0"/>
              <a:t>And as before, you can also use one dash to introduce a longer, pedestrian statement if the statement already contains commas.</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3445EC99-50C7-4D74-9374-22CD29DD626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"Meghan" just tells you who my youngest sister is. You could set her name off with dashes as we did in the earlier sentence about George the accountant, or with parentheses like we did with a date earlier, but there's no reason to in a sentence like this one. </a:t>
            </a:r>
          </a:p>
          <a:p>
            <a:endParaRPr lang="en-US" dirty="0"/>
          </a:p>
        </p:txBody>
      </p:sp>
      <p:sp>
        <p:nvSpPr>
          <p:cNvPr id="4" name="Slide Number Placeholder 3"/>
          <p:cNvSpPr>
            <a:spLocks noGrp="1"/>
          </p:cNvSpPr>
          <p:nvPr>
            <p:ph type="sldNum" sz="quarter" idx="10"/>
          </p:nvPr>
        </p:nvSpPr>
        <p:spPr/>
        <p:txBody>
          <a:bodyPr/>
          <a:lstStyle/>
          <a:p>
            <a:fld id="{3445EC99-50C7-4D74-9374-22CD29DD626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 know it can be frustrating that there aren’t hard and fast rules about when to use commas, parentheses, or dashes, but learning to use your judgment is part of finding your voice and becoming a better writer. In this case, the rules are more like the pirates code in Pirate’s of the Caribbean – they’re more what you’d call “guidelines” than actual rules. I bet Jack Sparrow never used a comma; he seems like a dash man to me. </a:t>
            </a:r>
          </a:p>
          <a:p>
            <a:endParaRPr lang="en-US" dirty="0"/>
          </a:p>
        </p:txBody>
      </p:sp>
      <p:sp>
        <p:nvSpPr>
          <p:cNvPr id="4" name="Slide Number Placeholder 3"/>
          <p:cNvSpPr>
            <a:spLocks noGrp="1"/>
          </p:cNvSpPr>
          <p:nvPr>
            <p:ph type="sldNum" sz="quarter" idx="10"/>
          </p:nvPr>
        </p:nvSpPr>
        <p:spPr/>
        <p:txBody>
          <a:bodyPr/>
          <a:lstStyle/>
          <a:p>
            <a:fld id="{3445EC99-50C7-4D74-9374-22CD29DD626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811333F-3EDB-43AD-B680-2BB447B61567}" type="datetimeFigureOut">
              <a:rPr lang="en-US" smtClean="0"/>
              <a:pPr/>
              <a:t>4/12/2013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FE191CE7-365D-4D73-9DEC-FA6A867C7E3A}"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11333F-3EDB-43AD-B680-2BB447B61567}"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91CE7-365D-4D73-9DEC-FA6A867C7E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11333F-3EDB-43AD-B680-2BB447B61567}"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91CE7-365D-4D73-9DEC-FA6A867C7E3A}"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11333F-3EDB-43AD-B680-2BB447B61567}"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191CE7-365D-4D73-9DEC-FA6A867C7E3A}"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811333F-3EDB-43AD-B680-2BB447B61567}" type="datetimeFigureOut">
              <a:rPr lang="en-US" smtClean="0"/>
              <a:pPr/>
              <a:t>4/12/2013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FE191CE7-365D-4D73-9DEC-FA6A867C7E3A}"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11333F-3EDB-43AD-B680-2BB447B61567}"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91CE7-365D-4D73-9DEC-FA6A867C7E3A}"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11333F-3EDB-43AD-B680-2BB447B61567}"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191CE7-365D-4D73-9DEC-FA6A867C7E3A}"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11333F-3EDB-43AD-B680-2BB447B61567}"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191CE7-365D-4D73-9DEC-FA6A867C7E3A}"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1333F-3EDB-43AD-B680-2BB447B61567}"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191CE7-365D-4D73-9DEC-FA6A867C7E3A}"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11333F-3EDB-43AD-B680-2BB447B61567}"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91CE7-365D-4D73-9DEC-FA6A867C7E3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11333F-3EDB-43AD-B680-2BB447B61567}"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191CE7-365D-4D73-9DEC-FA6A867C7E3A}"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811333F-3EDB-43AD-B680-2BB447B61567}" type="datetimeFigureOut">
              <a:rPr lang="en-US" smtClean="0"/>
              <a:pPr/>
              <a:t>4/12/2013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E191CE7-365D-4D73-9DEC-FA6A867C7E3A}"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Mustang Minute</a:t>
            </a:r>
            <a:endParaRPr lang="en-US" dirty="0"/>
          </a:p>
        </p:txBody>
      </p:sp>
      <p:sp>
        <p:nvSpPr>
          <p:cNvPr id="5" name="Content Placeholder 4"/>
          <p:cNvSpPr>
            <a:spLocks noGrp="1"/>
          </p:cNvSpPr>
          <p:nvPr>
            <p:ph sz="quarter" idx="1"/>
          </p:nvPr>
        </p:nvSpPr>
        <p:spPr/>
        <p:txBody>
          <a:bodyPr/>
          <a:lstStyle/>
          <a:p>
            <a:pPr lvl="0"/>
            <a:r>
              <a:rPr lang="en-US" dirty="0" smtClean="0"/>
              <a:t>What are your </a:t>
            </a:r>
            <a:r>
              <a:rPr lang="en-US" dirty="0"/>
              <a:t>defining </a:t>
            </a:r>
            <a:r>
              <a:rPr lang="en-US" dirty="0" smtClean="0"/>
              <a:t>values? Why are they important to you? How do you try or hope </a:t>
            </a:r>
            <a:r>
              <a:rPr lang="en-US" dirty="0"/>
              <a:t>to apply them in your </a:t>
            </a:r>
            <a:r>
              <a:rPr lang="en-US" dirty="0" smtClean="0"/>
              <a:t>life? How can these help you be successful in the future?</a:t>
            </a:r>
          </a:p>
          <a:p>
            <a:pPr lvl="0">
              <a:buNone/>
            </a:pPr>
            <a:r>
              <a:rPr lang="en-US" dirty="0" smtClean="0"/>
              <a:t>**Personal values are the beliefs, qualities, and philosophies that we hold about life, its purpose, and our own purpose.</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Parentheses vs. Commas vs. Dashes</a:t>
            </a:r>
            <a:endParaRPr lang="en-US" dirty="0"/>
          </a:p>
        </p:txBody>
      </p:sp>
      <p:sp>
        <p:nvSpPr>
          <p:cNvPr id="3" name="Content Placeholder 2"/>
          <p:cNvSpPr>
            <a:spLocks noGrp="1"/>
          </p:cNvSpPr>
          <p:nvPr>
            <p:ph sz="quarter" idx="1"/>
          </p:nvPr>
        </p:nvSpPr>
        <p:spPr/>
        <p:txBody>
          <a:bodyPr/>
          <a:lstStyle/>
          <a:p>
            <a:r>
              <a:rPr lang="en-US" b="1" dirty="0" smtClean="0"/>
              <a:t>Parentheses are the quiet whisper of an aside.</a:t>
            </a:r>
          </a:p>
          <a:p>
            <a:r>
              <a:rPr lang="en-US" b="1" dirty="0" smtClean="0"/>
              <a:t>Commas are the conversational voice of a friend walking by your desk.</a:t>
            </a:r>
          </a:p>
          <a:p>
            <a:r>
              <a:rPr lang="en-US" b="1" dirty="0"/>
              <a:t>D</a:t>
            </a:r>
            <a:r>
              <a:rPr lang="en-US" b="1" dirty="0" smtClean="0"/>
              <a:t>ashes are the yowl of a pirate dashing into a fray. </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Parentheses</a:t>
            </a:r>
            <a:endParaRPr lang="en-US" dirty="0"/>
          </a:p>
        </p:txBody>
      </p:sp>
      <p:sp>
        <p:nvSpPr>
          <p:cNvPr id="3" name="Content Placeholder 2"/>
          <p:cNvSpPr>
            <a:spLocks noGrp="1"/>
          </p:cNvSpPr>
          <p:nvPr>
            <p:ph sz="quarter" idx="1"/>
          </p:nvPr>
        </p:nvSpPr>
        <p:spPr/>
        <p:txBody>
          <a:bodyPr>
            <a:normAutofit/>
          </a:bodyPr>
          <a:lstStyle/>
          <a:p>
            <a:r>
              <a:rPr lang="en-US" dirty="0" smtClean="0"/>
              <a:t>Used to surround something that seems a bit out of place in a sentence</a:t>
            </a:r>
            <a:r>
              <a:rPr lang="en-US" dirty="0"/>
              <a:t> </a:t>
            </a:r>
            <a:r>
              <a:rPr lang="en-US" dirty="0" smtClean="0"/>
              <a:t>– an aside, clarification, a commentary.</a:t>
            </a:r>
          </a:p>
          <a:p>
            <a:r>
              <a:rPr lang="en-US" dirty="0" smtClean="0"/>
              <a:t>Example</a:t>
            </a:r>
          </a:p>
          <a:p>
            <a:pPr lvl="1"/>
            <a:r>
              <a:rPr lang="en-US" dirty="0" smtClean="0"/>
              <a:t>The thirtieth anniversary of the eruption of Mount St. Helens (May 18, 1980) brought back vivid memories of ash and darkness.</a:t>
            </a:r>
          </a:p>
          <a:p>
            <a:pPr lvl="1"/>
            <a:r>
              <a:rPr lang="en-US" dirty="0" smtClean="0"/>
              <a:t>I’m heading out (movie night!), but I’ll call you in the morning. </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Dashes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If you want to hang a spotlight on your words decorate them with dashes. </a:t>
            </a:r>
          </a:p>
          <a:p>
            <a:r>
              <a:rPr lang="en-US" dirty="0" smtClean="0"/>
              <a:t>You can use dashes the same way we just talked about using parentheses, to enclose fragments or whole sentences, but you’d better be sure your words are worthy of dashes. </a:t>
            </a:r>
          </a:p>
          <a:p>
            <a:r>
              <a:rPr lang="en-US" dirty="0" smtClean="0"/>
              <a:t>Dashes interrupt your sentences the way commas or parentheses don’t. </a:t>
            </a:r>
          </a:p>
          <a:p>
            <a:r>
              <a:rPr lang="en-US" dirty="0" smtClean="0"/>
              <a:t>Example:</a:t>
            </a:r>
          </a:p>
          <a:p>
            <a:pPr lvl="1"/>
            <a:r>
              <a:rPr lang="en-US" dirty="0" smtClean="0"/>
              <a:t>They fled through the woods, and then George – dear, sweet George the accountant – jumped out from behind a tree and stabbed them. </a:t>
            </a:r>
          </a:p>
          <a:p>
            <a:pPr lvl="1"/>
            <a:r>
              <a:rPr lang="en-US" dirty="0" smtClean="0"/>
              <a:t>There was only one thing missing from the pirate ship – pirates.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a:t>
            </a:r>
            <a:endParaRPr lang="en-US" dirty="0"/>
          </a:p>
        </p:txBody>
      </p:sp>
      <p:sp>
        <p:nvSpPr>
          <p:cNvPr id="3" name="Content Placeholder 2"/>
          <p:cNvSpPr>
            <a:spLocks noGrp="1"/>
          </p:cNvSpPr>
          <p:nvPr>
            <p:ph sz="quarter" idx="1"/>
          </p:nvPr>
        </p:nvSpPr>
        <p:spPr/>
        <p:txBody>
          <a:bodyPr/>
          <a:lstStyle/>
          <a:p>
            <a:r>
              <a:rPr lang="en-US" dirty="0" smtClean="0"/>
              <a:t>They’re kind of dull. You should always consider using them because punctuation shouldn’t draw attention to itself. </a:t>
            </a:r>
          </a:p>
          <a:p>
            <a:r>
              <a:rPr lang="en-US" dirty="0" smtClean="0"/>
              <a:t>Commas don’t interrupt your sentence, so you use them when the words your enclosing are a natural part of your sentence and not some comment from left-field or a flamboyant statement. </a:t>
            </a:r>
          </a:p>
          <a:p>
            <a:r>
              <a:rPr lang="en-US" dirty="0" smtClean="0"/>
              <a:t>Example:</a:t>
            </a:r>
          </a:p>
          <a:p>
            <a:pPr lvl="1"/>
            <a:r>
              <a:rPr lang="en-US" dirty="0" smtClean="0"/>
              <a:t>My younger sister, Megan, will be visiting soon. </a:t>
            </a:r>
          </a:p>
          <a:p>
            <a:pPr lvl="1"/>
            <a:r>
              <a:rPr lang="en-US" dirty="0" smtClean="0"/>
              <a:t>Diamonds, which are expensive, aren’t something I buy very often.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sz="quarter" idx="1"/>
          </p:nvPr>
        </p:nvSpPr>
        <p:spPr/>
        <p:txBody>
          <a:bodyPr>
            <a:noAutofit/>
          </a:bodyPr>
          <a:lstStyle/>
          <a:p>
            <a:r>
              <a:rPr lang="en-US" sz="2400" dirty="0" smtClean="0"/>
              <a:t>As I’m sure you’ve noticed by now, you could make a legitimate argument for using at least two different punctuation marks in nearly every example sentence but these general rules may be helpful: </a:t>
            </a:r>
          </a:p>
          <a:p>
            <a:pPr lvl="1"/>
            <a:r>
              <a:rPr lang="en-US" sz="2400" dirty="0" smtClean="0"/>
              <a:t>Use parentheses when you want to enclose something that is incidental to the sentence, something that is background or almost unnecessary.</a:t>
            </a:r>
          </a:p>
          <a:p>
            <a:pPr lvl="1"/>
            <a:r>
              <a:rPr lang="en-US" sz="2400" dirty="0" smtClean="0"/>
              <a:t>Use dashes when you want to enclose or set-off something that deserves a lot of attention, is meant to interrupt your sentence, or already has commas or parentheses in it. </a:t>
            </a:r>
          </a:p>
          <a:p>
            <a:pPr lvl="1"/>
            <a:r>
              <a:rPr lang="en-US" sz="2400" dirty="0" smtClean="0"/>
              <a:t>Use commas to enclose things that belong firmly in the flow of your sentence.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TotalTime>
  <Words>997</Words>
  <Application>Microsoft Office PowerPoint</Application>
  <PresentationFormat>On-screen Show (4:3)</PresentationFormat>
  <Paragraphs>46</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Origin</vt:lpstr>
      <vt:lpstr>Mustang Minute</vt:lpstr>
      <vt:lpstr>Parentheses vs. Commas vs. Dashes</vt:lpstr>
      <vt:lpstr>Parentheses</vt:lpstr>
      <vt:lpstr>Dashes</vt:lpstr>
      <vt:lpstr>Commas</vt:lpstr>
      <vt:lpstr>In Summary</vt:lpstr>
    </vt:vector>
  </TitlesOfParts>
  <Company>nsd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Mustang Minute</dc:title>
  <dc:creator>opti360</dc:creator>
  <cp:lastModifiedBy>Windows User</cp:lastModifiedBy>
  <cp:revision>4</cp:revision>
  <dcterms:created xsi:type="dcterms:W3CDTF">2012-11-14T21:45:23Z</dcterms:created>
  <dcterms:modified xsi:type="dcterms:W3CDTF">2013-04-12T23:33:45Z</dcterms:modified>
</cp:coreProperties>
</file>