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AC7010-AD9E-400E-97D4-6E2B768238F2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01B719-35C0-4AB5-80FA-F615F2AF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Mustang Minute</a:t>
            </a:r>
            <a:br>
              <a:rPr lang="en-US" dirty="0" smtClean="0"/>
            </a:br>
            <a:r>
              <a:rPr lang="en-US" dirty="0" smtClean="0"/>
              <a:t>December 4, 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Tell me about your favorite holiday (Christmas, Easter, St. Patrick’s Day, Valentine’s Day, 4</a:t>
            </a:r>
            <a:r>
              <a:rPr lang="en-US" baseline="30000" dirty="0" smtClean="0"/>
              <a:t>th</a:t>
            </a:r>
            <a:r>
              <a:rPr lang="en-US" dirty="0" smtClean="0"/>
              <a:t> of July, etc.). Why is this your favorite holiday? What do you do to celebrate? What makes it so special? Tell me a story about an experience with this holiday. </a:t>
            </a:r>
          </a:p>
          <a:p>
            <a:r>
              <a:rPr lang="en-US" dirty="0" smtClean="0"/>
              <a:t>Make sure your Story #4 rough draft is stapled, name/date/period on it, and ready to be turned in. *Remember if you turned it in yesterday you’re off the hook.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 Words &amp;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Guiding readers to your next idea clearly. The GPS of writing.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Transitions are words or phrases that are like a bridge between ideas. They keep the reader from getting lost and confused. </a:t>
            </a:r>
          </a:p>
          <a:p>
            <a:r>
              <a:rPr lang="en-US" dirty="0" smtClean="0"/>
              <a:t>Transitions are most often found at the beginning of sentences; however, they can occur within the sentence itself. </a:t>
            </a:r>
          </a:p>
          <a:p>
            <a:r>
              <a:rPr lang="en-US" dirty="0" smtClean="0"/>
              <a:t>Transition words and phrases act as “bridges” that can:</a:t>
            </a:r>
          </a:p>
          <a:p>
            <a:pPr lvl="1"/>
            <a:r>
              <a:rPr lang="en-US" dirty="0" smtClean="0"/>
              <a:t> incorporate commonly used words (So; By this time)</a:t>
            </a:r>
          </a:p>
          <a:p>
            <a:pPr lvl="1"/>
            <a:r>
              <a:rPr lang="en-US" dirty="0" smtClean="0"/>
              <a:t>help lead the reader to the next event (Suddenly, Immediately)</a:t>
            </a:r>
          </a:p>
          <a:p>
            <a:pPr lvl="1"/>
            <a:r>
              <a:rPr lang="en-US" dirty="0" smtClean="0"/>
              <a:t> alert the reader that additional information is forthcoming to support what has already been stated (Next... then...);</a:t>
            </a:r>
          </a:p>
          <a:p>
            <a:pPr lvl="1"/>
            <a:r>
              <a:rPr lang="en-US" dirty="0" smtClean="0"/>
              <a:t> introduce a contrasting idea (But, However, On the other hand)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Adding meaning</a:t>
            </a:r>
          </a:p>
          <a:p>
            <a:r>
              <a:rPr lang="en-US" dirty="0" smtClean="0"/>
              <a:t>Contrasting meaning</a:t>
            </a:r>
          </a:p>
          <a:p>
            <a:r>
              <a:rPr lang="en-US" dirty="0" smtClean="0"/>
              <a:t>Concluding meaning</a:t>
            </a:r>
          </a:p>
          <a:p>
            <a:r>
              <a:rPr lang="en-US" dirty="0" smtClean="0"/>
              <a:t>Comparing</a:t>
            </a:r>
          </a:p>
          <a:p>
            <a:r>
              <a:rPr lang="en-US" dirty="0" smtClean="0"/>
              <a:t>Adding additional detail</a:t>
            </a:r>
          </a:p>
          <a:p>
            <a:r>
              <a:rPr lang="en-US" dirty="0" err="1" smtClean="0"/>
              <a:t>Summarazing</a:t>
            </a:r>
            <a:endParaRPr lang="en-US" dirty="0" smtClean="0"/>
          </a:p>
          <a:p>
            <a:r>
              <a:rPr lang="en-US" dirty="0" smtClean="0"/>
              <a:t>Indicating sequence (logical)</a:t>
            </a:r>
          </a:p>
          <a:p>
            <a:r>
              <a:rPr lang="en-US" dirty="0" smtClean="0"/>
              <a:t>Expressing opinion</a:t>
            </a:r>
          </a:p>
          <a:p>
            <a:r>
              <a:rPr lang="en-US" dirty="0" smtClean="0"/>
              <a:t>Indicating Sequence in time</a:t>
            </a:r>
          </a:p>
          <a:p>
            <a:pPr lvl="1"/>
            <a:r>
              <a:rPr lang="en-US" dirty="0" smtClean="0"/>
              <a:t>Same time</a:t>
            </a:r>
          </a:p>
          <a:p>
            <a:pPr lvl="1"/>
            <a:r>
              <a:rPr lang="en-US" dirty="0" smtClean="0"/>
              <a:t>Earlier time</a:t>
            </a:r>
          </a:p>
          <a:p>
            <a:pPr lvl="1"/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Later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using transitions, keep in mind that there are subtle differences between transitional words and phrases on the same list. </a:t>
            </a:r>
          </a:p>
          <a:p>
            <a:r>
              <a:rPr lang="en-US" dirty="0" smtClean="0"/>
              <a:t>If you are unsure about the precise meaning of a particular word or phrase, consult your dictionary or ask your teacher. </a:t>
            </a:r>
          </a:p>
          <a:p>
            <a:r>
              <a:rPr lang="en-US" dirty="0" smtClean="0"/>
              <a:t>Also, while transitions do help to connect ideas in an essay, too many transitions can make writing seen overly formal or stilted. </a:t>
            </a:r>
          </a:p>
          <a:p>
            <a:r>
              <a:rPr lang="en-US" dirty="0" smtClean="0"/>
              <a:t>Certain transitions such as </a:t>
            </a:r>
            <a:r>
              <a:rPr lang="en-US" i="1" dirty="0" smtClean="0"/>
              <a:t>hence, moreover, thus,</a:t>
            </a:r>
            <a:r>
              <a:rPr lang="en-US" dirty="0" smtClean="0"/>
              <a:t> and </a:t>
            </a:r>
            <a:r>
              <a:rPr lang="en-US" i="1" dirty="0" smtClean="0"/>
              <a:t>subsequently</a:t>
            </a:r>
            <a:r>
              <a:rPr lang="en-US" dirty="0" smtClean="0"/>
              <a:t> may make your writing sound too formal or artificial, which can be distracting to a reader. </a:t>
            </a:r>
          </a:p>
          <a:p>
            <a:r>
              <a:rPr lang="en-US" dirty="0" smtClean="0"/>
              <a:t>Formal transitions should be avoided in personal writing and used judiciously even in formal writing.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Practice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along on your copy of the story as I read.</a:t>
            </a:r>
          </a:p>
          <a:p>
            <a:r>
              <a:rPr lang="en-US" dirty="0" smtClean="0"/>
              <a:t>Did you notice that certain words were missing?</a:t>
            </a:r>
          </a:p>
          <a:p>
            <a:pPr lvl="1"/>
            <a:r>
              <a:rPr lang="en-US" dirty="0" smtClean="0"/>
              <a:t>The missing words are transition words. They provide a bridge between ideas. </a:t>
            </a:r>
          </a:p>
          <a:p>
            <a:pPr lvl="1"/>
            <a:r>
              <a:rPr lang="en-US" dirty="0" smtClean="0"/>
              <a:t>We use transition words to help make our ideas more clear to the reader and to develop the story in an organized manner.</a:t>
            </a:r>
          </a:p>
          <a:p>
            <a:r>
              <a:rPr lang="en-US" dirty="0" smtClean="0"/>
              <a:t>Choose the appropriate transition or “bridge” word from your list for each of the blanks on your copy of the story I just read.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</a:p>
          <a:p>
            <a:pPr lvl="1"/>
            <a:r>
              <a:rPr lang="en-US" dirty="0" smtClean="0"/>
              <a:t>Something that means something to you that you could tell several short stories about.</a:t>
            </a:r>
          </a:p>
          <a:p>
            <a:pPr lvl="2"/>
            <a:r>
              <a:rPr lang="en-US" dirty="0" smtClean="0"/>
              <a:t>a favorite sport/activity, </a:t>
            </a:r>
          </a:p>
          <a:p>
            <a:pPr lvl="2"/>
            <a:r>
              <a:rPr lang="en-US" dirty="0" smtClean="0"/>
              <a:t>a favorite person, </a:t>
            </a:r>
          </a:p>
          <a:p>
            <a:pPr lvl="2"/>
            <a:r>
              <a:rPr lang="en-US" dirty="0" smtClean="0"/>
              <a:t>a favorite subject, </a:t>
            </a:r>
          </a:p>
          <a:p>
            <a:pPr lvl="2"/>
            <a:r>
              <a:rPr lang="en-US" dirty="0" smtClean="0"/>
              <a:t>a favorite place, 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Then brainstorm 3-4 short experiences associated with this item/person/etc.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231</TotalTime>
  <Words>478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Mustang Minute December 4, 2012</vt:lpstr>
      <vt:lpstr>Transition Words &amp; Phrases</vt:lpstr>
      <vt:lpstr>The Basics</vt:lpstr>
      <vt:lpstr>Lots of Transitions</vt:lpstr>
      <vt:lpstr>Keep in mind</vt:lpstr>
      <vt:lpstr>Transition Practice – Part 1</vt:lpstr>
      <vt:lpstr>Collection Story</vt:lpstr>
    </vt:vector>
  </TitlesOfParts>
  <Company>nsd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Mustang Minute December 4, 2012</dc:title>
  <dc:creator>opti360</dc:creator>
  <cp:lastModifiedBy>Windows User</cp:lastModifiedBy>
  <cp:revision>5</cp:revision>
  <dcterms:created xsi:type="dcterms:W3CDTF">2012-12-04T14:07:14Z</dcterms:created>
  <dcterms:modified xsi:type="dcterms:W3CDTF">2013-04-12T23:34:40Z</dcterms:modified>
</cp:coreProperties>
</file>